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4"/><Relationship Target="../media/image1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08.jpg" Type="http://schemas.openxmlformats.org/officeDocument/2006/relationships/image" Id="rId3"/><Relationship Target="../media/image03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07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../media/image00.jpg" Type="http://schemas.openxmlformats.org/officeDocument/2006/relationships/image" Id="rId3"/><Relationship Target="../media/image04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-2148220" x="2561799"/>
            <a:ext cy="4071300" cx="5896499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l" rtl="0" lvl="0">
              <a:buNone/>
            </a:pPr>
            <a:r>
              <a:rPr lang="es"/>
              <a:t>La Tienda de Moda de Olivia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5663373" x="320050"/>
            <a:ext cy="1046400" cx="77606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By: Olivia Salkind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398225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Moda De Invierno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>
            <a:off y="1600200" x="545200"/>
            <a:ext cy="3276600" cx="44196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2" name="Shape 32"/>
          <p:cNvSpPr txBox="1"/>
          <p:nvPr/>
        </p:nvSpPr>
        <p:spPr>
          <a:xfrm>
            <a:off y="1911381" x="5167825"/>
            <a:ext cy="1970399" cx="29733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666666"/>
                </a:solidFill>
              </a:rPr>
              <a:t>La muchacha uno lleva la chaqueta negra y blanco, los aretes, el bolso roja y los zapatos negra.</a:t>
            </a:r>
          </a:p>
        </p:txBody>
      </p:sp>
      <p:cxnSp>
        <p:nvCxnSpPr>
          <p:cNvPr id="33" name="Shape 33"/>
          <p:cNvCxnSpPr>
            <a:stCxn id="34" idx="0"/>
          </p:cNvCxnSpPr>
          <p:nvPr/>
        </p:nvCxnSpPr>
        <p:spPr>
          <a:xfrm rot="10800000" flipH="1">
            <a:off y="-26210" x="7267950"/>
            <a:ext cy="519299" cx="76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rtl="0" lvl="0">
              <a:buNone/>
            </a:pPr>
            <a:r>
              <a:rPr lang="es"/>
              <a:t>           La Moda de otoño </a:t>
            </a:r>
          </a:p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41" name="Shape 41"/>
          <p:cNvSpPr/>
          <p:nvPr/>
        </p:nvSpPr>
        <p:spPr>
          <a:xfrm>
            <a:off y="1417637" x="224050"/>
            <a:ext cy="3333729" cx="304521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 txBox="1"/>
          <p:nvPr/>
        </p:nvSpPr>
        <p:spPr>
          <a:xfrm>
            <a:off y="1803875" x="3176493"/>
            <a:ext cy="3965700" cx="5778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b="1" lang="es"/>
              <a:t>Ava lleva una vestido y botas negras</a:t>
            </a:r>
          </a:p>
          <a:p>
            <a:pPr>
              <a:buNone/>
            </a:pPr>
            <a:r>
              <a:rPr b="1" lang="es"/>
              <a:t>Ella es muy bonita! </a:t>
            </a:r>
          </a:p>
        </p:txBody>
      </p:sp>
      <p:sp>
        <p:nvSpPr>
          <p:cNvPr id="43" name="Shape 43"/>
          <p:cNvSpPr/>
          <p:nvPr/>
        </p:nvSpPr>
        <p:spPr>
          <a:xfrm>
            <a:off y="3612650" x="5770625"/>
            <a:ext cy="2828541" cx="283409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44" name="Shape 44"/>
          <p:cNvSpPr txBox="1"/>
          <p:nvPr/>
        </p:nvSpPr>
        <p:spPr>
          <a:xfrm>
            <a:off y="4622300" x="2953807"/>
            <a:ext cy="1645800" cx="2331599"/>
          </a:xfrm>
          <a:prstGeom prst="rect">
            <a:avLst/>
          </a:prstGeom>
          <a:noFill/>
          <a:ln w="9525" cap="flat">
            <a:solidFill>
              <a:srgbClr val="F3F3F3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lang="es">
                <a:solidFill>
                  <a:srgbClr val="FFFFFF"/>
                </a:solidFill>
              </a:rPr>
              <a:t>Rachel lleva un sueter, la camisa azul. Ella es morena.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 La Moda De Verano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31215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Chloe lleva un traje de bano blanca. Et es bonita!</a:t>
            </a:r>
          </a:p>
        </p:txBody>
      </p:sp>
      <p:sp>
        <p:nvSpPr>
          <p:cNvPr id="51" name="Shape 51"/>
          <p:cNvSpPr/>
          <p:nvPr/>
        </p:nvSpPr>
        <p:spPr>
          <a:xfrm>
            <a:off y="2895037" x="4085825"/>
            <a:ext cy="3124969" cx="273823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2" name="Shape 52"/>
          <p:cNvSpPr txBox="1"/>
          <p:nvPr/>
        </p:nvSpPr>
        <p:spPr>
          <a:xfrm>
            <a:off y="3578606" x="7063750"/>
            <a:ext cy="2441399" cx="1495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53" name="Shape 53"/>
          <p:cNvSpPr txBox="1"/>
          <p:nvPr/>
        </p:nvSpPr>
        <p:spPr>
          <a:xfrm>
            <a:off y="3895350" x="7214625"/>
            <a:ext cy="2016300" cx="1577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Ashley lleva la camisa blanco, rojo y morron. Elle lleva pantolones cortos azul.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rtl="0" lvl="0">
              <a:buNone/>
            </a:pPr>
            <a:r>
              <a:rPr lang="es"/>
              <a:t>La Moda en La Primavera!</a:t>
            </a:r>
          </a:p>
          <a:p>
            <a:r>
              <a:t/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1600200" x="457200"/>
            <a:ext cy="3886302" cx="305449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 txBox="1"/>
          <p:nvPr/>
        </p:nvSpPr>
        <p:spPr>
          <a:xfrm>
            <a:off y="1879100" x="3415275"/>
            <a:ext cy="2126100" cx="1892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62" name="Shape 62"/>
          <p:cNvSpPr txBox="1"/>
          <p:nvPr/>
        </p:nvSpPr>
        <p:spPr>
          <a:xfrm>
            <a:off y="2359150" x="4142225"/>
            <a:ext cy="164700" cx="425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63" name="Shape 63"/>
          <p:cNvSpPr txBox="1"/>
          <p:nvPr/>
        </p:nvSpPr>
        <p:spPr>
          <a:xfrm>
            <a:off y="1837957" x="3538730"/>
            <a:ext cy="2798099" cx="1357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lang="es"/>
              <a:t>David lleva un traje azul y pantalones rojo y zapatos negros.</a:t>
            </a:r>
          </a:p>
        </p:txBody>
      </p:sp>
      <p:sp>
        <p:nvSpPr>
          <p:cNvPr id="64" name="Shape 64"/>
          <p:cNvSpPr/>
          <p:nvPr/>
        </p:nvSpPr>
        <p:spPr>
          <a:xfrm>
            <a:off y="3067475" x="6417595"/>
            <a:ext cy="3790524" cx="237126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65" name="Shape 65"/>
          <p:cNvSpPr txBox="1"/>
          <p:nvPr/>
        </p:nvSpPr>
        <p:spPr>
          <a:xfrm>
            <a:off y="4334250" x="3813050"/>
            <a:ext cy="2345399" cx="2441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b="1" lang="es"/>
              <a:t>Justin Bieber lleva un traje negro y blanco y zapatos negras. Justin es muy guapo!!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